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5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7" r:id="rId11"/>
    <p:sldId id="279" r:id="rId12"/>
    <p:sldId id="280" r:id="rId13"/>
    <p:sldId id="256" r:id="rId14"/>
  </p:sldIdLst>
  <p:sldSz cx="18288000" cy="10285413"/>
  <p:notesSz cx="6858000" cy="9144000"/>
  <p:embeddedFontLst>
    <p:embeddedFont>
      <p:font typeface="Arial Unicode MS" panose="020B0604020202020204" charset="-128"/>
      <p:regular r:id="rId16"/>
    </p:embeddedFont>
    <p:embeddedFont>
      <p:font typeface="Cooper Hewitt" charset="0"/>
      <p:regular r:id="rId17"/>
      <p:italic r:id="rId18"/>
    </p:embeddedFont>
    <p:embeddedFont>
      <p:font typeface="Cooper Hewitt Bold" charset="0"/>
      <p:bold r:id="rId19"/>
      <p:boldItalic r:id="rId20"/>
    </p:embeddedFont>
    <p:embeddedFont>
      <p:font typeface="Cooper Hewitt Medium" charset="0"/>
      <p:regular r:id="rId21"/>
      <p: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8DFD"/>
    <a:srgbClr val="2424FB"/>
    <a:srgbClr val="0303DB"/>
    <a:srgbClr val="0404EE"/>
    <a:srgbClr val="FF8F8F"/>
    <a:srgbClr val="575454"/>
    <a:srgbClr val="076D07"/>
    <a:srgbClr val="088308"/>
    <a:srgbClr val="E51005"/>
    <a:srgbClr val="FA27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401" autoAdjust="0"/>
  </p:normalViewPr>
  <p:slideViewPr>
    <p:cSldViewPr snapToGrid="0" showGuides="1">
      <p:cViewPr varScale="1">
        <p:scale>
          <a:sx n="61" d="100"/>
          <a:sy n="61" d="100"/>
        </p:scale>
        <p:origin x="534" y="6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265464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 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7" y="744684"/>
            <a:ext cx="8786706" cy="8786706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2647" y="143436"/>
            <a:ext cx="8337824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7" y="4105836"/>
            <a:ext cx="5970494" cy="4018496"/>
          </a:xfrm>
        </p:spPr>
        <p:txBody>
          <a:bodyPr/>
          <a:lstStyle/>
          <a:p>
            <a:r>
              <a:rPr lang="en-US" dirty="0"/>
              <a:t>Property values and commute align with locations of big companies (galleria, downtown, northwest (Dell, GM, </a:t>
            </a:r>
            <a:r>
              <a:rPr lang="en-US" dirty="0" err="1"/>
              <a:t>etc</a:t>
            </a:r>
            <a:r>
              <a:rPr lang="en-US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7" y="744684"/>
            <a:ext cx="8786706" cy="8786706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2647" y="143436"/>
            <a:ext cx="8337824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Grade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7" y="4105836"/>
            <a:ext cx="5970494" cy="4018496"/>
          </a:xfrm>
        </p:spPr>
        <p:txBody>
          <a:bodyPr/>
          <a:lstStyle/>
          <a:p>
            <a:r>
              <a:rPr lang="en-US" dirty="0"/>
              <a:t>Insert finding here</a:t>
            </a: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 peeps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1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456898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EF7FA55-5D6C-469C-AA71-67E7116C0CD8}"/>
              </a:ext>
            </a:extLst>
          </p:cNvPr>
          <p:cNvSpPr/>
          <p:nvPr/>
        </p:nvSpPr>
        <p:spPr>
          <a:xfrm>
            <a:off x="12357100" y="3548051"/>
            <a:ext cx="3073400" cy="24384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sz="2800" dirty="0">
                <a:solidFill>
                  <a:srgbClr val="575454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Insert new heat map here with same dimensions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7" y="744684"/>
            <a:ext cx="8786706" cy="8796044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2647" y="143436"/>
            <a:ext cx="8337824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Crime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7" y="4105836"/>
            <a:ext cx="5970494" cy="4018496"/>
          </a:xfrm>
        </p:spPr>
        <p:txBody>
          <a:bodyPr/>
          <a:lstStyle/>
          <a:p>
            <a:r>
              <a:rPr lang="en-US" dirty="0"/>
              <a:t>Property value does not take into account crime risk</a:t>
            </a:r>
          </a:p>
        </p:txBody>
      </p:sp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6272</TotalTime>
  <Words>202</Words>
  <Application>Microsoft Office PowerPoint</Application>
  <PresentationFormat>Custom</PresentationFormat>
  <Paragraphs>65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Cooper Hewitt</vt:lpstr>
      <vt:lpstr>Roboto</vt:lpstr>
      <vt:lpstr>Cooper Hewitt Medium</vt:lpstr>
      <vt:lpstr>Cooper Hewitt Bold</vt:lpstr>
      <vt:lpstr>Wingdings</vt:lpstr>
      <vt:lpstr>Arial Unicode MS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Crime vs  Property Value</vt:lpstr>
      <vt:lpstr>Commute vs  Property Value</vt:lpstr>
      <vt:lpstr>School Grade vs  Property Value</vt:lpstr>
      <vt:lpstr>Really  EPIC 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Valerie Wilmot</cp:lastModifiedBy>
  <cp:revision>297</cp:revision>
  <dcterms:created xsi:type="dcterms:W3CDTF">2016-10-08T14:15:50Z</dcterms:created>
  <dcterms:modified xsi:type="dcterms:W3CDTF">2018-09-06T06:58:52Z</dcterms:modified>
</cp:coreProperties>
</file>

<file path=docProps/thumbnail.jpeg>
</file>